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9"/>
  </p:notesMasterIdLst>
  <p:sldIdLst>
    <p:sldId id="256" r:id="rId2"/>
    <p:sldId id="257" r:id="rId3"/>
    <p:sldId id="502" r:id="rId4"/>
    <p:sldId id="521" r:id="rId5"/>
    <p:sldId id="503" r:id="rId6"/>
    <p:sldId id="519" r:id="rId7"/>
    <p:sldId id="27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1818" autoAdjust="0"/>
  </p:normalViewPr>
  <p:slideViewPr>
    <p:cSldViewPr snapToGrid="0" snapToObjects="1">
      <p:cViewPr varScale="1">
        <p:scale>
          <a:sx n="75" d="100"/>
          <a:sy n="75" d="100"/>
        </p:scale>
        <p:origin x="1677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1405D-5789-B94E-A08B-EE98471EB8BF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84B3C-C383-7047-879B-3A32BC989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5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84B3C-C383-7047-879B-3A32BC9894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3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84B3C-C383-7047-879B-3A32BC9894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84B3C-C383-7047-879B-3A32BC9894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10/27/2021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752" y="5731069"/>
            <a:ext cx="2057400" cy="3974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042030" y="747126"/>
            <a:ext cx="5727646" cy="175574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entury Gothic"/>
                <a:cs typeface="Century Gothic"/>
              </a:rPr>
              <a:t>October Book Club: The Artist’s Way by Julia Cameron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5577" y="5641570"/>
            <a:ext cx="3161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Lisa Christoffel</a:t>
            </a:r>
          </a:p>
          <a:p>
            <a:r>
              <a:rPr lang="en-US" dirty="0"/>
              <a:t>Managing Editor</a:t>
            </a:r>
          </a:p>
        </p:txBody>
      </p:sp>
      <p:pic>
        <p:nvPicPr>
          <p:cNvPr id="7" name="Picture 6" descr="A person in a blue shirt&#10;&#10;Description automatically generated">
            <a:extLst>
              <a:ext uri="{FF2B5EF4-FFF2-40B4-BE49-F238E27FC236}">
                <a16:creationId xmlns:a16="http://schemas.microsoft.com/office/drawing/2014/main" id="{B5C85AD8-CE05-43EC-8B4C-774C572AB5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49"/>
          <a:stretch/>
        </p:blipFill>
        <p:spPr>
          <a:xfrm>
            <a:off x="262901" y="4597468"/>
            <a:ext cx="1825518" cy="175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43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First Key Element – the Morning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Three handwritten pages</a:t>
            </a:r>
          </a:p>
          <a:p>
            <a:r>
              <a:rPr lang="en-US" dirty="0">
                <a:latin typeface="Century Gothic"/>
                <a:cs typeface="Century Gothic"/>
              </a:rPr>
              <a:t>First thing in the morning</a:t>
            </a:r>
          </a:p>
          <a:p>
            <a:r>
              <a:rPr lang="en-US" dirty="0">
                <a:latin typeface="Century Gothic"/>
                <a:cs typeface="Century Gothic"/>
              </a:rPr>
              <a:t>Don’t stop or “write” – just brain dump</a:t>
            </a:r>
          </a:p>
          <a:p>
            <a:r>
              <a:rPr lang="en-US" dirty="0">
                <a:latin typeface="Century Gothic"/>
                <a:cs typeface="Century Gothic"/>
              </a:rPr>
              <a:t>Tend to be negative, whiny, and very disconnected</a:t>
            </a:r>
          </a:p>
        </p:txBody>
      </p:sp>
    </p:spTree>
    <p:extLst>
      <p:ext uri="{BB962C8B-B14F-4D97-AF65-F5344CB8AC3E}">
        <p14:creationId xmlns:p14="http://schemas.microsoft.com/office/powerpoint/2010/main" val="29746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they do for you?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7D8BD9-FE5C-4684-B088-1BCA241FE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Clear your brain so you can prioritize, shape, and streamline your day</a:t>
            </a:r>
          </a:p>
          <a:p>
            <a:r>
              <a:rPr lang="en-US" dirty="0"/>
              <a:t>Slow down your brain, so you can “see” what’s going on in your brain</a:t>
            </a:r>
          </a:p>
          <a:p>
            <a:r>
              <a:rPr lang="en-US" dirty="0"/>
              <a:t>Occasionally, you’ll get some keen insights into your true desires</a:t>
            </a:r>
          </a:p>
          <a:p>
            <a:r>
              <a:rPr lang="en-US" dirty="0"/>
              <a:t>They allow you to see yourself and what you want more clearly</a:t>
            </a:r>
          </a:p>
          <a:p>
            <a:r>
              <a:rPr lang="en-US" dirty="0"/>
              <a:t>They free your creativity</a:t>
            </a:r>
          </a:p>
          <a:p>
            <a:r>
              <a:rPr lang="en-US" dirty="0"/>
              <a:t>You can pose questions and write down the answers that come to you.</a:t>
            </a:r>
          </a:p>
        </p:txBody>
      </p:sp>
    </p:spTree>
    <p:extLst>
      <p:ext uri="{BB962C8B-B14F-4D97-AF65-F5344CB8AC3E}">
        <p14:creationId xmlns:p14="http://schemas.microsoft.com/office/powerpoint/2010/main" val="418217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Second Key Element: The Artist Date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76" y="5458340"/>
            <a:ext cx="3462963" cy="1317615"/>
          </a:xfrm>
        </p:spPr>
      </p:pic>
    </p:spTree>
    <p:extLst>
      <p:ext uri="{BB962C8B-B14F-4D97-AF65-F5344CB8AC3E}">
        <p14:creationId xmlns:p14="http://schemas.microsoft.com/office/powerpoint/2010/main" val="100810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Second Key Element: The Artist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There are rules:</a:t>
            </a:r>
          </a:p>
          <a:p>
            <a:pPr>
              <a:buFontTx/>
              <a:buChar char="-"/>
            </a:pPr>
            <a:r>
              <a:rPr lang="en-US" dirty="0"/>
              <a:t>They have to be done solo</a:t>
            </a:r>
          </a:p>
          <a:p>
            <a:pPr>
              <a:buFontTx/>
              <a:buChar char="-"/>
            </a:pPr>
            <a:r>
              <a:rPr lang="en-US" dirty="0"/>
              <a:t>Explore something that excites or interests you</a:t>
            </a:r>
          </a:p>
          <a:p>
            <a:pPr>
              <a:buFontTx/>
              <a:buChar char="-"/>
            </a:pPr>
            <a:r>
              <a:rPr lang="en-US" dirty="0"/>
              <a:t>You have to “play”</a:t>
            </a:r>
          </a:p>
          <a:p>
            <a:pPr>
              <a:buFontTx/>
              <a:buChar char="-"/>
            </a:pPr>
            <a:r>
              <a:rPr lang="en-US" dirty="0"/>
              <a:t>You have to do one of these every week, for a couple of hours</a:t>
            </a:r>
          </a:p>
          <a:p>
            <a:pPr>
              <a:buFontTx/>
              <a:buChar char="-"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8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974" y="274638"/>
            <a:ext cx="7842714" cy="678951"/>
          </a:xfrm>
        </p:spPr>
        <p:txBody>
          <a:bodyPr>
            <a:noAutofit/>
          </a:bodyPr>
          <a:lstStyle/>
          <a:p>
            <a:r>
              <a:rPr lang="en-US" sz="3600" dirty="0"/>
              <a:t>Why are Artist Dates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14485"/>
            <a:ext cx="7498080" cy="51657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 Julia Cameron: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Morning pages allow us to send our thoughts out to the Universe, telling it about our likes and dislikes.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Artist Dates allow us to receive. When you open your mind, you make yourself available to inspiration.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train us to take risks on our own behalf.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are both active forms of meditation that help you connect with your own consciousness.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they allow us to re-stock our fish pond.</a:t>
            </a:r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5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We’re here to help!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Help@B2BWritingSuccess.com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19470</TotalTime>
  <Words>281</Words>
  <Application>Microsoft Office PowerPoint</Application>
  <PresentationFormat>On-screen Show (4:3)</PresentationFormat>
  <Paragraphs>37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Gill Sans MT</vt:lpstr>
      <vt:lpstr>Verdana</vt:lpstr>
      <vt:lpstr>Wingdings 2</vt:lpstr>
      <vt:lpstr>Solstice</vt:lpstr>
      <vt:lpstr>October Book Club: The Artist’s Way by Julia Cameron</vt:lpstr>
      <vt:lpstr>First Key Element – the Morning Pages</vt:lpstr>
      <vt:lpstr>What do they do for you?</vt:lpstr>
      <vt:lpstr>Second Key Element: The Artist Date</vt:lpstr>
      <vt:lpstr>Second Key Element: The Artist Date</vt:lpstr>
      <vt:lpstr>Why are Artist Dates important?</vt:lpstr>
      <vt:lpstr>We’re here to help!</vt:lpstr>
    </vt:vector>
  </TitlesOfParts>
  <Company>Green Flash Marketing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Crockett</dc:creator>
  <cp:lastModifiedBy>Lisa Christoffel</cp:lastModifiedBy>
  <cp:revision>572</cp:revision>
  <cp:lastPrinted>2016-09-02T15:46:32Z</cp:lastPrinted>
  <dcterms:created xsi:type="dcterms:W3CDTF">2014-02-06T01:18:25Z</dcterms:created>
  <dcterms:modified xsi:type="dcterms:W3CDTF">2021-10-27T23:27:54Z</dcterms:modified>
</cp:coreProperties>
</file>